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62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78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D7549-BCA1-482B-BA93-F8F31609F0D5}" type="datetimeFigureOut">
              <a:rPr lang="en-CA" smtClean="0"/>
              <a:t>2017-04-09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9FD7C-7DD9-48A7-8946-6548B247DE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90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42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</a:t>
            </a:r>
            <a:r>
              <a:rPr lang="en-CA" baseline="0" dirty="0"/>
              <a:t> The dashboard will highlight the current performance within various areas, track upcoming and completed tasks, and assess project status.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86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</a:t>
            </a:r>
            <a:r>
              <a:rPr lang="en-CA" baseline="0" dirty="0"/>
              <a:t> The balanced scoreboard metrics will also link back to the organization’s strategy, mission, and vision.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757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</a:t>
            </a:r>
            <a:r>
              <a:rPr lang="en-CA" baseline="0" dirty="0"/>
              <a:t> These measures will have appropriate targets and goals associated with them in order to assess performance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8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 The</a:t>
            </a:r>
            <a:r>
              <a:rPr lang="en-CA" baseline="0" dirty="0"/>
              <a:t> strategy of offering a new, innovative service will allow Jeeves to capitalize on this niche in the market and further develop their modern brand.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5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</a:t>
            </a:r>
            <a:r>
              <a:rPr lang="en-CA" baseline="0" dirty="0"/>
              <a:t> The mission and vision statements reflect the current and future outlook for the company.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539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 The strategy is a</a:t>
            </a:r>
            <a:r>
              <a:rPr lang="en-CA" baseline="0" dirty="0"/>
              <a:t> solution to achieving the company’s vision in consideration of their mission and business model.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Script: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objective for the renovations project is to give the cars and employees for this subscription-based service a distinct, high-class image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2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</a:t>
            </a:r>
            <a:r>
              <a:rPr lang="en-CA" baseline="0" dirty="0"/>
              <a:t> Each activity has multiple benefits that link back to Jeeves’ mission and vision statements.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21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Script: The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offer personalized mobile features while retaining the existing features from their website.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82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 As advancements in technology increase, it is crucial</a:t>
            </a:r>
            <a:r>
              <a:rPr lang="en-CA" baseline="0" dirty="0"/>
              <a:t> for companies to utilize them in order to stay relevant and competitive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89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 Business clients</a:t>
            </a:r>
            <a:r>
              <a:rPr lang="en-CA" baseline="0" dirty="0"/>
              <a:t>,</a:t>
            </a:r>
            <a:r>
              <a:rPr lang="en-CA" dirty="0"/>
              <a:t> such</a:t>
            </a:r>
            <a:r>
              <a:rPr lang="en-CA" baseline="0" dirty="0"/>
              <a:t> as bankers and telecommunications workers, and alternative transportation users will be targeted.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9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Script: The marketing campaign is critical</a:t>
            </a:r>
            <a:r>
              <a:rPr lang="en-CA" baseline="0" dirty="0"/>
              <a:t> to acquiring new clients and ensuring that consumers are aware of the new service offerings.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9FD7C-7DD9-48A7-8946-6548B247DE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25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23F103-BC34-4FE4-A40E-EDDEECFDA5D0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5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47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3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8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E451C3-0FF4-47C4-B829-773ADF60F88C}" type="datetimeFigureOut">
              <a:rPr lang="en-US" smtClean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m4a"/><Relationship Id="rId7" Type="http://schemas.openxmlformats.org/officeDocument/2006/relationships/image" Target="../media/image4.emf"/><Relationship Id="rId2" Type="http://schemas.microsoft.com/office/2007/relationships/media" Target="../media/media9.m4a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Jeeves: The Modern Taxi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Projects and Prospects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6668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Dashboard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A project portfolio dashboard will be utilized to monitor the schedule, budget, and scope of the project. </a:t>
            </a:r>
          </a:p>
          <a:p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873838"/>
              </p:ext>
            </p:extLst>
          </p:nvPr>
        </p:nvGraphicFramePr>
        <p:xfrm>
          <a:off x="5717758" y="471509"/>
          <a:ext cx="5605991" cy="627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6" imgW="5946064" imgH="6654201" progId="Word.Document.12">
                  <p:embed/>
                </p:oleObj>
              </mc:Choice>
              <mc:Fallback>
                <p:oleObj name="Document" r:id="rId6" imgW="5946064" imgH="6654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7758" y="471509"/>
                        <a:ext cx="5605991" cy="627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balanced scorecard will be used to monitor the performance of the various projects.</a:t>
            </a:r>
          </a:p>
          <a:p>
            <a:endParaRPr lang="en-CA" dirty="0"/>
          </a:p>
          <a:p>
            <a:r>
              <a:rPr lang="en-CA" dirty="0"/>
              <a:t>It will involve measurements from: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 financial perspective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 customer perspective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An internal business process perspective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 learning and growth perspective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Potential measurements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Total cost reductions due to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Revenue generated from IT-related products or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New acquisitions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% Reduction in demand for customer and/or tech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Frequency of use of new skills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renovations, mobile app, and marketing campaign projects will ensure that Jeeves will remain competitive, cater to their clients’ needs, utilize existing modern technology and target high-end clients.</a:t>
            </a:r>
          </a:p>
          <a:p>
            <a:endParaRPr lang="en-CA" dirty="0"/>
          </a:p>
          <a:p>
            <a:r>
              <a:rPr lang="en-CA" dirty="0"/>
              <a:t>The strategies and the tools set forth in this presentation provide the </a:t>
            </a:r>
            <a:r>
              <a:rPr lang="en-CA" i="1" dirty="0"/>
              <a:t>vehicle</a:t>
            </a:r>
            <a:r>
              <a:rPr lang="en-CA" dirty="0"/>
              <a:t> for Jeeves’ continued success and growth.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Introduction: Modernizing Jeeves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In order to identify effective projects for Jeeves, we must determine how to achieve the mission and vision statements: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Mission: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To supply high quality transportation services to our customer base, maintain a strong, positive relationship with our customers, and continuously develop a modern, friendly brand.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Vision: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To expand our service offerings to adopt existing technology, cater to the needs of our clients, stay competitive, and target high-end customers.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Project: Modernize Jeeves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Strategy: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/>
              <a:t>Offer an additional, subscription-based, high-end taxi service by modernizing 20% of existing resources and developing new tools.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In order to implement this strategy, three projects will be developed: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Renovations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Mobile App 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Marketing Campaign and Gala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endParaRPr lang="en-C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Renovations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project will see the renovation of existing company vehicles inside and out – including new leather upholstery, new painted exteriors, and new technology for the customer to use (such as Wi-Fi and an iPad/Tablet). </a:t>
            </a:r>
          </a:p>
          <a:p>
            <a:r>
              <a:rPr lang="en-CA" dirty="0"/>
              <a:t>This project will also see the development of a new, formal employee uniform for the subscription-based service.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Renovations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Reupholster cars with high-quality leather and tint windows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Paint vehicles black with company logo on the side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Install new stereo system, Sirius radio, iPads/Tablets, and Wi-Fi in vehicles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Develop modern, formal uniform and new customer-service routine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Benefits: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Target high-end clients with luxurious, private cars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Distinguish between new service and existing service.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Develop an edge over competitors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Cater to the needs of the high-end clients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Promote the high-class brand/image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Mobile App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project will see the creation of a new mobile app for iOS, Android, and Blackberry that will be used for their existing taxi business and their new subscription-based services.</a:t>
            </a:r>
          </a:p>
          <a:p>
            <a:endParaRPr lang="en-CA" dirty="0"/>
          </a:p>
          <a:p>
            <a:r>
              <a:rPr lang="en-CA" dirty="0"/>
              <a:t>It will allow users to request a taxi and to access their account, rate, and driver information.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Mobile App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Design modern art and app assets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Create secure access and protection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Construct the app for iOS, Android, and Blackberry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Install GPS services in the app and cars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Install banner ads in the app that can be removed for a small fee.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Benefits: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Create an aesthetically pleasing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Appeal to high-end clients who would want their information securely protected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Cater to clients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Cater to clients expectations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Develop a new revenue stream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Marketing Campaign and Gala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project will see a comprehensive marketing campaign through to completion, ending with an invite-only gala dinner at The Keg Mansion in Toronto.</a:t>
            </a:r>
          </a:p>
          <a:p>
            <a:endParaRPr lang="en-CA" dirty="0"/>
          </a:p>
          <a:p>
            <a:r>
              <a:rPr lang="en-CA" dirty="0"/>
              <a:t>This project will emphasize targeting high-end clients by using various communication methods, including social media, presentations, and videos.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Marketing Campaign and Gala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Social media 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Presentations to large companies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Large poster advertisements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 video advertisement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Dinner gala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Transportation to dinner gala using new vehicle fleet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Benefits: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Connect with customers using their preferred communication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Target high-end clients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Target clients who the service would appeal 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Increase image of brand as exclusive, luxurious, and high-class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Create buzz about new service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267</TotalTime>
  <Words>968</Words>
  <Application>Microsoft Office PowerPoint</Application>
  <PresentationFormat>Widescreen</PresentationFormat>
  <Paragraphs>114</Paragraphs>
  <Slides>13</Slides>
  <Notes>13</Notes>
  <HiddenSlides>0</HiddenSlides>
  <MMClips>12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Tw Cen MT</vt:lpstr>
      <vt:lpstr>Tw Cen MT Condensed</vt:lpstr>
      <vt:lpstr>Wingdings</vt:lpstr>
      <vt:lpstr>Wingdings 3</vt:lpstr>
      <vt:lpstr>Integral</vt:lpstr>
      <vt:lpstr>Document</vt:lpstr>
      <vt:lpstr>Jeeves: The Modern Taxi</vt:lpstr>
      <vt:lpstr>Introduction: Modernizing Jeeves</vt:lpstr>
      <vt:lpstr>Project: Modernize Jeeves</vt:lpstr>
      <vt:lpstr>Renovations Project</vt:lpstr>
      <vt:lpstr>Renovations Project</vt:lpstr>
      <vt:lpstr>Mobile App Project</vt:lpstr>
      <vt:lpstr>Mobile App Project</vt:lpstr>
      <vt:lpstr>Marketing Campaign and Gala</vt:lpstr>
      <vt:lpstr>Marketing Campaign and Gala</vt:lpstr>
      <vt:lpstr>Dashboard</vt:lpstr>
      <vt:lpstr>Balanced Scorecard</vt:lpstr>
      <vt:lpstr>Balanced Scorecard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Jeeves: The Modern Taxi</dc:title>
  <dc:creator>Ceara Anne</dc:creator>
  <cp:lastModifiedBy>Ceara Holditch</cp:lastModifiedBy>
  <cp:revision>20</cp:revision>
  <dcterms:created xsi:type="dcterms:W3CDTF">2015-12-09T23:10:36Z</dcterms:created>
  <dcterms:modified xsi:type="dcterms:W3CDTF">2017-04-09T18:21:59Z</dcterms:modified>
</cp:coreProperties>
</file>